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579B82-D914-4FD5-BE1D-7CE44CF6EC4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D69DD4-F725-4212-A14B-9FA200F54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Презентация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на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тему: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« Права и обязанности педагога  в ДОУ.»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786190"/>
            <a:ext cx="2914648" cy="254319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МКОУ «Синегубовской ООШ»(дошкольная группа)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Дежичева Ольга Владимировна.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картинки на тему обязанности воспитателя ДО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3071834" cy="2571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Общие положения.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1. Настоящее Положение регулирует права и обязанности участников образовательного процесса в ДОУ.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2. Настоящее Положение разработано в соответствии с Конвенцией о правах ребёнка, на основании Федерального закона от 29 декабря 2012 г. № 273-ФЗ «Об образовании в Российской Федерации»,  Устава бюджетного дошкольного образовательного учреждения 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3. Права и свободы, указанные в настоящем Положении, должны осуществляться с соблюдением прав и свобод других участников образовательных отношений, требований законодательства Российской Федерации, норм профессиональной этики педагогических работников, закрепленных в локальных нормативных актах ДОУ.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.4. Участниками образовательного процесса ДОУ являются: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воспитанники – лица, осваивающие образовательную программу дошкольного образования;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родители (законные представители) воспитанников;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педагогические работники ДОУ.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.5. Взаимоотношения участников строятся на основе сотрудничества, уважения личности, приоритета человеческих ценностей.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Права и обязанности, ответственность педагогических работников ДОУ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ru-RU" sz="1200" b="1" u="sng" dirty="0" smtClean="0">
                <a:solidFill>
                  <a:schemeClr val="bg1"/>
                </a:solidFill>
              </a:rPr>
              <a:t>Педагогические работники имеют право: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-	работать по сокращённой (не более 36 часов) рабочей неделе; получать очередной ежегодный отпуск по письменному заявлению продолжительностью 42 календарных дня (для учителя-логопеда – 56 календарных дней); получать досрочную пенсию по старости лет при условии осуществления педагогической деятельности в учреждениях для детей не менее 25 лет, независимо от их возраста; длительный (до одного года) отпуск без сохранения заработной платы через каждые 10 лет непрерывной работы;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дополнительное профессиональное образование по профилю педагогической деятельности не реже чем один раз в три года;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свободу преподавания, свободное выражение своего мнения, свободу от вмешательства в профессиональную деятельность;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свободу выбора и использования педагогически обоснованных форм, средств, методов обучения и воспитания;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 ДОУ;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выбор материалов и иных средств обучения и воспитания в соответствии с образовательной программой ДОУ и в порядке, установленном законодательством об образовании Российской Федерации;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участие в разработке образовательной программы ДОУ, методических материалов и иных компонентов образовательных программ;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- на осуществление научной, научно-технической, творческой, исследовательской деятельности, участие в экспериментальной и международной деятельности, разработках и во внедрении инноваций;</a:t>
            </a: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картинки педагогический работник имеет пра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57166"/>
            <a:ext cx="1630343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142984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управления, в порядке, установленном Уставом и локальными актами ДОУ;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 на участие в обсуждении вопросов, относящихся к деятельности ДОУ, в том числе через органы управления и общественные организации;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 на объединение в общественные профессиональные организации в формах и в порядке, которые установлены законодательством Российской Федерации;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 на обращение в Комиссию по урегулированию споров между участниками образовательных отношений. Порядок обращения в Комиссию по урегулированию споров между участниками образовательных отношений ДОУ определен Положением о Комиссии по урегулированию споров между участниками образовательных отношений ДОУ;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 на защиту профессиональной чести и достоинства, на справедливое и объективное расследование нарушения норм профессиональной этики педагогических работников.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	получать социальные льготы и гарантии, установленные законодательством Российской Федерации, правительством Московской области, а также дополнительные льготы, устанавливаемые Учредителем, органом местного самоуправления;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	на государственное страхование в установленном законодательством Российской Федерации порядке;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	на тайну своих персональных данных.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на тему обязанности воспитателя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14379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Картинки по запросу картинки на тему обязанности воспитателя ДО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7832">
            <a:off x="321956" y="4139778"/>
            <a:ext cx="2286015" cy="1761972"/>
          </a:xfrm>
          <a:prstGeom prst="rect">
            <a:avLst/>
          </a:prstGeom>
          <a:noFill/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2176">
            <a:off x="2335316" y="3318464"/>
            <a:ext cx="1852608" cy="19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Картинки по запросу картинки на тему обязанности воспитателя ДО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426" y="5197625"/>
            <a:ext cx="1928826" cy="1384336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картинки педагогический работник имеет право на медицинское обследов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571876"/>
            <a:ext cx="1643074" cy="1500198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картинки педагогический работник имеет право на отды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786190"/>
            <a:ext cx="2071702" cy="1071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57752" y="5072074"/>
            <a:ext cx="38576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>
                <a:solidFill>
                  <a:schemeClr val="bg1"/>
                </a:solidFill>
              </a:rPr>
              <a:t>Педагогические работники несут ответственность за неисполнение или ненадлежащее исполнение возложенных на них обязанностей в порядке и в случаях, установленных законодательством Р.Ф.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спасибо за внимание картинки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78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321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на тему:  « Права и обязанности педагога  в ДОУ.»</vt:lpstr>
      <vt:lpstr>Общие положения.</vt:lpstr>
      <vt:lpstr>Права и обязанности, ответственность педагогических работников ДОУ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2017-04-25T17:07:17Z</dcterms:created>
  <dcterms:modified xsi:type="dcterms:W3CDTF">2019-03-04T18:37:40Z</dcterms:modified>
</cp:coreProperties>
</file>